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Averag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cae68384b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1cae68384b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1cae68384b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1cae68384b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2ee7f45a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2ee7f45a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2ee7f45a3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2ee7f45a3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ea2ea6c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2ea2ea6c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1cae68384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1cae6838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1cae68384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1cae68384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>
    <mc:Choice Requires="p14">
      <p:transition p14:dur="400">
        <p:fade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8.jpg"/><Relationship Id="rId7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14950" y="16746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ViewNext 1º DAM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76550" y="3961925"/>
            <a:ext cx="3989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Sergio Morales y Sergio Dominguez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Conocimientos Adquiridos </a:t>
            </a:r>
            <a:endParaRPr/>
          </a:p>
        </p:txBody>
      </p:sp>
      <p:sp>
        <p:nvSpPr>
          <p:cNvPr id="309" name="Google Shape;309;p26"/>
          <p:cNvSpPr txBox="1"/>
          <p:nvPr/>
        </p:nvSpPr>
        <p:spPr>
          <a:xfrm>
            <a:off x="1013575" y="1267588"/>
            <a:ext cx="73047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Programación    </a:t>
            </a: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Lenguaje SWIFT</a:t>
            </a:r>
            <a:endParaRPr sz="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0" name="Google Shape;310;p26"/>
          <p:cNvSpPr txBox="1"/>
          <p:nvPr/>
        </p:nvSpPr>
        <p:spPr>
          <a:xfrm>
            <a:off x="1013575" y="1757275"/>
            <a:ext cx="60171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Lenguaje de Marcas    </a:t>
            </a: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</a:t>
            </a:r>
            <a:r>
              <a:rPr lang="es">
                <a:solidFill>
                  <a:srgbClr val="FFFFFF"/>
                </a:solidFill>
              </a:rPr>
              <a:t>Swift se parece a CSS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1" name="Google Shape;311;p26"/>
          <p:cNvSpPr txBox="1"/>
          <p:nvPr/>
        </p:nvSpPr>
        <p:spPr>
          <a:xfrm>
            <a:off x="1013575" y="2246975"/>
            <a:ext cx="68016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Entornos de desarrollo      </a:t>
            </a:r>
            <a:r>
              <a:rPr lang="es">
                <a:solidFill>
                  <a:srgbClr val="FFFFFF"/>
                </a:solidFill>
              </a:rPr>
              <a:t>Metodología agile, control de versiones GIT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2" name="Google Shape;312;p26"/>
          <p:cNvSpPr txBox="1"/>
          <p:nvPr>
            <p:ph idx="4294967295" type="body"/>
          </p:nvPr>
        </p:nvSpPr>
        <p:spPr>
          <a:xfrm>
            <a:off x="1013575" y="2693713"/>
            <a:ext cx="65796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</a:rPr>
              <a:t>Base de datos     </a:t>
            </a:r>
            <a:r>
              <a:rPr lang="es" sz="1600">
                <a:solidFill>
                  <a:srgbClr val="FFFFFF"/>
                </a:solidFill>
              </a:rPr>
              <a:t>                                  </a:t>
            </a:r>
            <a:r>
              <a:rPr lang="es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Llamado a Base de datos para la APP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6"/>
          <p:cNvSpPr txBox="1"/>
          <p:nvPr>
            <p:ph idx="4294967295" type="body"/>
          </p:nvPr>
        </p:nvSpPr>
        <p:spPr>
          <a:xfrm>
            <a:off x="1013575" y="3227338"/>
            <a:ext cx="7556400" cy="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</a:rPr>
              <a:t>Sistemas Informáticos   </a:t>
            </a:r>
            <a:r>
              <a:rPr lang="es" sz="1600">
                <a:solidFill>
                  <a:srgbClr val="FFFFFF"/>
                </a:solidFill>
              </a:rPr>
              <a:t>                </a:t>
            </a:r>
            <a:r>
              <a:rPr lang="es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Máquinas Virtuales de MacOS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6"/>
          <p:cNvSpPr txBox="1"/>
          <p:nvPr>
            <p:ph idx="4294967295" type="body"/>
          </p:nvPr>
        </p:nvSpPr>
        <p:spPr>
          <a:xfrm>
            <a:off x="1013575" y="3633750"/>
            <a:ext cx="63945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</a:rPr>
              <a:t>FOL</a:t>
            </a:r>
            <a:r>
              <a:rPr b="1" lang="es">
                <a:solidFill>
                  <a:srgbClr val="FFFFFF"/>
                </a:solidFill>
              </a:rPr>
              <a:t>     </a:t>
            </a:r>
            <a:r>
              <a:rPr lang="es">
                <a:solidFill>
                  <a:srgbClr val="FFFFFF"/>
                </a:solidFill>
              </a:rPr>
              <a:t>                                                                     </a:t>
            </a:r>
            <a:r>
              <a:rPr lang="es" sz="1400">
                <a:solidFill>
                  <a:srgbClr val="FFFFFF"/>
                </a:solidFill>
              </a:rPr>
              <a:t> Entorno de trabajo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315" name="Google Shape;315;p26"/>
          <p:cNvCxnSpPr/>
          <p:nvPr/>
        </p:nvCxnSpPr>
        <p:spPr>
          <a:xfrm flipH="1" rot="10800000">
            <a:off x="1139700" y="1727875"/>
            <a:ext cx="68166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26"/>
          <p:cNvCxnSpPr/>
          <p:nvPr/>
        </p:nvCxnSpPr>
        <p:spPr>
          <a:xfrm>
            <a:off x="1139700" y="2212825"/>
            <a:ext cx="6816600" cy="1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26"/>
          <p:cNvCxnSpPr/>
          <p:nvPr/>
        </p:nvCxnSpPr>
        <p:spPr>
          <a:xfrm>
            <a:off x="1198800" y="2692150"/>
            <a:ext cx="67464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26"/>
          <p:cNvCxnSpPr/>
          <p:nvPr/>
        </p:nvCxnSpPr>
        <p:spPr>
          <a:xfrm>
            <a:off x="1198800" y="3163938"/>
            <a:ext cx="6786600" cy="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26"/>
          <p:cNvCxnSpPr/>
          <p:nvPr/>
        </p:nvCxnSpPr>
        <p:spPr>
          <a:xfrm>
            <a:off x="1198800" y="3633750"/>
            <a:ext cx="678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7"/>
          <p:cNvSpPr txBox="1"/>
          <p:nvPr>
            <p:ph type="title"/>
          </p:nvPr>
        </p:nvSpPr>
        <p:spPr>
          <a:xfrm>
            <a:off x="1297625" y="4151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Valoración Personal</a:t>
            </a:r>
            <a:endParaRPr/>
          </a:p>
        </p:txBody>
      </p:sp>
      <p:sp>
        <p:nvSpPr>
          <p:cNvPr id="325" name="Google Shape;325;p27"/>
          <p:cNvSpPr txBox="1"/>
          <p:nvPr>
            <p:ph idx="1" type="body"/>
          </p:nvPr>
        </p:nvSpPr>
        <p:spPr>
          <a:xfrm>
            <a:off x="4018025" y="1376650"/>
            <a:ext cx="4318500" cy="2226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Positivo:</a:t>
            </a:r>
            <a:r>
              <a:rPr lang="es"/>
              <a:t> He aprendido un nuevo lenguaje de </a:t>
            </a:r>
            <a:r>
              <a:rPr lang="es"/>
              <a:t>programación</a:t>
            </a:r>
            <a:r>
              <a:rPr lang="es"/>
              <a:t> que me ha gustado mucho, he aprendido a trabajar en equipo y he visto como es una empresa por dentro.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Negativo:</a:t>
            </a:r>
            <a:r>
              <a:rPr lang="es"/>
              <a:t> Dejadez por parte de los tutores que </a:t>
            </a:r>
            <a:r>
              <a:rPr lang="es"/>
              <a:t>teníamos</a:t>
            </a:r>
            <a:r>
              <a:rPr lang="es"/>
              <a:t> asignados, los cursos no </a:t>
            </a:r>
            <a:r>
              <a:rPr lang="es"/>
              <a:t>tenían</a:t>
            </a:r>
            <a:r>
              <a:rPr lang="es"/>
              <a:t> nada que ver con las </a:t>
            </a:r>
            <a:r>
              <a:rPr lang="es"/>
              <a:t>prácticas</a:t>
            </a:r>
            <a:r>
              <a:rPr lang="es"/>
              <a:t> que </a:t>
            </a:r>
            <a:r>
              <a:rPr lang="es"/>
              <a:t>teníamos</a:t>
            </a:r>
            <a:r>
              <a:rPr lang="es"/>
              <a:t> que hacer y era muy </a:t>
            </a:r>
            <a:r>
              <a:rPr lang="es"/>
              <a:t>difícil</a:t>
            </a:r>
            <a:r>
              <a:rPr lang="es"/>
              <a:t> encontrar </a:t>
            </a:r>
            <a:r>
              <a:rPr lang="es"/>
              <a:t>información</a:t>
            </a:r>
            <a:r>
              <a:rPr lang="es"/>
              <a:t> o soluciones en internet.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8"/>
          <p:cNvSpPr txBox="1"/>
          <p:nvPr>
            <p:ph type="title"/>
          </p:nvPr>
        </p:nvSpPr>
        <p:spPr>
          <a:xfrm>
            <a:off x="887625" y="569850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RONDA DE PREGUNTAS</a:t>
            </a:r>
            <a:endParaRPr sz="4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9"/>
          <p:cNvSpPr txBox="1"/>
          <p:nvPr>
            <p:ph type="title"/>
          </p:nvPr>
        </p:nvSpPr>
        <p:spPr>
          <a:xfrm>
            <a:off x="1578725" y="178657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900"/>
              <a:t>FIN</a:t>
            </a:r>
            <a:endParaRPr sz="5900"/>
          </a:p>
        </p:txBody>
      </p:sp>
      <p:sp>
        <p:nvSpPr>
          <p:cNvPr id="336" name="Google Shape;336;p29"/>
          <p:cNvSpPr txBox="1"/>
          <p:nvPr/>
        </p:nvSpPr>
        <p:spPr>
          <a:xfrm>
            <a:off x="934850" y="4151800"/>
            <a:ext cx="426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Sergio Dominguez y Sergio Morales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38275" y="3715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 a la Empresa</a:t>
            </a:r>
            <a:endParaRPr/>
          </a:p>
        </p:txBody>
      </p:sp>
      <p:sp>
        <p:nvSpPr>
          <p:cNvPr id="235" name="Google Shape;235;p18"/>
          <p:cNvSpPr txBox="1"/>
          <p:nvPr>
            <p:ph type="title"/>
          </p:nvPr>
        </p:nvSpPr>
        <p:spPr>
          <a:xfrm>
            <a:off x="697300" y="1530450"/>
            <a:ext cx="4120500" cy="26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ViewNext es una empresa subsidiaria de IBM dedicada a Servicios de Tecnología de la Información especializada en servicios gestionados de aplicaciones e infraestructuras.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Tienen 10 centros de innovación repartidos por toda la península Ibérica, contando con más de 4500 profesionales  y más de 400 clientes.</a:t>
            </a:r>
            <a:endParaRPr sz="1500"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6350" y="2721948"/>
            <a:ext cx="3377724" cy="177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7400" y="1095373"/>
            <a:ext cx="3095625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/>
        </p:nvSpPr>
        <p:spPr>
          <a:xfrm>
            <a:off x="1294300" y="611850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Tareas desempeñadas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4300" y="1318775"/>
            <a:ext cx="6202500" cy="3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21 - 24 Mar  -&gt; Início en la empresa y comienzo con los cursos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28 - 31 Mar -&gt; Seguimiento cursos Intellij idea de Kotlin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4 - 7 Abr -&gt; Comienzo cursos básicos Android Studio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11 - 14 Abr -&gt; Semana Santa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18 - 21 Abr -&gt; Finalización cursos básicos 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25 - 28 Abr -&gt; Cursos avanzados Kotlin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2 - 5 May -&gt; Comienzo planteamiento aplicación práctica 1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9 - 12 May -&gt; Avance actividad principal de la práctica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16 - 19 May -&gt; Actividad de filtros e información de las facturas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23 - 26 May -&gt; Finalización diseño principal de la aplicación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329650" y="704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Herramientas </a:t>
            </a:r>
            <a:endParaRPr/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3172700" y="1708150"/>
            <a:ext cx="12294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Intellij idea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7721" y="2274850"/>
            <a:ext cx="1536750" cy="15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648500" y="1708150"/>
            <a:ext cx="14625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Android Studio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474" y="2249675"/>
            <a:ext cx="2116125" cy="158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2600" y="2274850"/>
            <a:ext cx="1643974" cy="1643974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4964200" y="1708150"/>
            <a:ext cx="13581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Google Teams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4700" y="2274850"/>
            <a:ext cx="1643974" cy="164397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7094700" y="1708150"/>
            <a:ext cx="10362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Outlook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Conocimientos Adquiridos </a:t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1013575" y="1267588"/>
            <a:ext cx="73047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Programación                        </a:t>
            </a: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Aprendizaje de Kotlin, lenguaje muy similar a Java</a:t>
            </a:r>
            <a:endParaRPr sz="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1013575" y="1757275"/>
            <a:ext cx="60171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Lenguaje de Marcas </a:t>
            </a:r>
            <a:r>
              <a:rPr lang="es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            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XML principalmente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1013575" y="2246975"/>
            <a:ext cx="68016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Entornos de desarrollo       </a:t>
            </a:r>
            <a:r>
              <a:rPr lang="es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Metodología agile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21"/>
          <p:cNvSpPr txBox="1"/>
          <p:nvPr>
            <p:ph idx="4294967295" type="body"/>
          </p:nvPr>
        </p:nvSpPr>
        <p:spPr>
          <a:xfrm>
            <a:off x="1013575" y="2693713"/>
            <a:ext cx="65796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Base de datos</a:t>
            </a:r>
            <a:r>
              <a:rPr lang="es" sz="1600">
                <a:solidFill>
                  <a:srgbClr val="FFFFFF"/>
                </a:solidFill>
              </a:rPr>
              <a:t>                                 </a:t>
            </a:r>
            <a:r>
              <a:rPr lang="es" sz="1400">
                <a:solidFill>
                  <a:srgbClr val="FFFFFF"/>
                </a:solidFill>
              </a:rPr>
              <a:t>Ejemplo de la base de datos de las facturas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1"/>
          <p:cNvSpPr txBox="1"/>
          <p:nvPr>
            <p:ph idx="4294967295" type="body"/>
          </p:nvPr>
        </p:nvSpPr>
        <p:spPr>
          <a:xfrm>
            <a:off x="1013575" y="3227338"/>
            <a:ext cx="7556400" cy="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Sistemas Informáticos       </a:t>
            </a:r>
            <a:r>
              <a:rPr lang="es" sz="1600">
                <a:solidFill>
                  <a:srgbClr val="FFFFFF"/>
                </a:solidFill>
              </a:rPr>
              <a:t>   </a:t>
            </a:r>
            <a:r>
              <a:rPr lang="es" sz="1400">
                <a:solidFill>
                  <a:srgbClr val="FFFFFF"/>
                </a:solidFill>
              </a:rPr>
              <a:t>Sistema operativo Windows y portátil de la empresa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1"/>
          <p:cNvSpPr txBox="1"/>
          <p:nvPr>
            <p:ph idx="4294967295" type="body"/>
          </p:nvPr>
        </p:nvSpPr>
        <p:spPr>
          <a:xfrm>
            <a:off x="1013575" y="3633750"/>
            <a:ext cx="63945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FOL</a:t>
            </a:r>
            <a:r>
              <a:rPr lang="es">
                <a:solidFill>
                  <a:srgbClr val="FFFFFF"/>
                </a:solidFill>
              </a:rPr>
              <a:t>                                                                        </a:t>
            </a:r>
            <a:r>
              <a:rPr lang="es" sz="1400">
                <a:solidFill>
                  <a:srgbClr val="FFFFFF"/>
                </a:solidFill>
              </a:rPr>
              <a:t> Entorno de trabajo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268" name="Google Shape;268;p21"/>
          <p:cNvCxnSpPr/>
          <p:nvPr/>
        </p:nvCxnSpPr>
        <p:spPr>
          <a:xfrm flipH="1" rot="10800000">
            <a:off x="1139700" y="1724275"/>
            <a:ext cx="62610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21"/>
          <p:cNvCxnSpPr/>
          <p:nvPr/>
        </p:nvCxnSpPr>
        <p:spPr>
          <a:xfrm flipH="1" rot="10800000">
            <a:off x="1139700" y="2205325"/>
            <a:ext cx="42702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21"/>
          <p:cNvCxnSpPr/>
          <p:nvPr/>
        </p:nvCxnSpPr>
        <p:spPr>
          <a:xfrm>
            <a:off x="1139700" y="2686450"/>
            <a:ext cx="408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21"/>
          <p:cNvCxnSpPr/>
          <p:nvPr/>
        </p:nvCxnSpPr>
        <p:spPr>
          <a:xfrm>
            <a:off x="1139700" y="3160100"/>
            <a:ext cx="452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" name="Google Shape;272;p21"/>
          <p:cNvCxnSpPr/>
          <p:nvPr/>
        </p:nvCxnSpPr>
        <p:spPr>
          <a:xfrm>
            <a:off x="1132300" y="3641150"/>
            <a:ext cx="678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2"/>
          <p:cNvSpPr txBox="1"/>
          <p:nvPr>
            <p:ph type="title"/>
          </p:nvPr>
        </p:nvSpPr>
        <p:spPr>
          <a:xfrm>
            <a:off x="1297625" y="4151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Valoración Personal</a:t>
            </a:r>
            <a:endParaRPr/>
          </a:p>
        </p:txBody>
      </p:sp>
      <p:sp>
        <p:nvSpPr>
          <p:cNvPr id="278" name="Google Shape;278;p22"/>
          <p:cNvSpPr txBox="1"/>
          <p:nvPr>
            <p:ph idx="1" type="body"/>
          </p:nvPr>
        </p:nvSpPr>
        <p:spPr>
          <a:xfrm>
            <a:off x="4018025" y="15823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Positivo: Una gran experiencia, muy buena relación con los compañeros, una gran comodidad a la hora de trabajar y un buen trato.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Negativo: Falta de atención en los becarios y una mala proyección de los cursos con respecto a la práctica final.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3"/>
          <p:cNvSpPr txBox="1"/>
          <p:nvPr>
            <p:ph type="title"/>
          </p:nvPr>
        </p:nvSpPr>
        <p:spPr>
          <a:xfrm>
            <a:off x="1006050" y="74112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RONDA DE </a:t>
            </a:r>
            <a:r>
              <a:rPr lang="es" sz="4000"/>
              <a:t>PREGUNTAS</a:t>
            </a:r>
            <a:endParaRPr sz="4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4"/>
          <p:cNvSpPr txBox="1"/>
          <p:nvPr/>
        </p:nvSpPr>
        <p:spPr>
          <a:xfrm>
            <a:off x="1294300" y="240250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Tareas Desempeñadas (Desarrollo de iOS)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9" name="Google Shape;289;p24"/>
          <p:cNvSpPr txBox="1"/>
          <p:nvPr/>
        </p:nvSpPr>
        <p:spPr>
          <a:xfrm>
            <a:off x="1294300" y="850100"/>
            <a:ext cx="6202500" cy="42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21 - 24 Mar 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Inicio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en la empresa e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instalación de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máquinas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virtuales.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28 - 31 Mar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Solucionar errores en la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máquina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virtual.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4 - 7 Abr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Comienzo cursos Swift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11 - 14 Abr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Semana Santa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18 - 21 Abr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Sigo con cursos de Swift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25 - 28 Abr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Cursos de UIKit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2 - 5 May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Cursos de Git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9 - 12 May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Comienzo de la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práctica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16 - 19 May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Trabajamos en equipo para desarrollar la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aplicación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y gracias a Git hacemos control de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versiones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23 - 26 May -&gt;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Terminamos ¾ de la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aplicación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y nos comentan en que parte del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código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tenemos que mejorar.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5"/>
          <p:cNvSpPr txBox="1"/>
          <p:nvPr>
            <p:ph type="title"/>
          </p:nvPr>
        </p:nvSpPr>
        <p:spPr>
          <a:xfrm>
            <a:off x="1295200" y="226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Herramientas </a:t>
            </a:r>
            <a:endParaRPr/>
          </a:p>
        </p:txBody>
      </p:sp>
      <p:sp>
        <p:nvSpPr>
          <p:cNvPr id="295" name="Google Shape;295;p25"/>
          <p:cNvSpPr txBox="1"/>
          <p:nvPr>
            <p:ph idx="1" type="body"/>
          </p:nvPr>
        </p:nvSpPr>
        <p:spPr>
          <a:xfrm>
            <a:off x="2419625" y="2683600"/>
            <a:ext cx="12294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SourceTree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5"/>
          <p:cNvSpPr txBox="1"/>
          <p:nvPr>
            <p:ph idx="1" type="body"/>
          </p:nvPr>
        </p:nvSpPr>
        <p:spPr>
          <a:xfrm>
            <a:off x="576075" y="2683588"/>
            <a:ext cx="6795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XCode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538" y="3242375"/>
            <a:ext cx="1501050" cy="1501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5"/>
          <p:cNvSpPr txBox="1"/>
          <p:nvPr>
            <p:ph idx="1" type="body"/>
          </p:nvPr>
        </p:nvSpPr>
        <p:spPr>
          <a:xfrm>
            <a:off x="4727000" y="2683600"/>
            <a:ext cx="13581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Google Teams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3150" y="3242375"/>
            <a:ext cx="1501050" cy="1501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5"/>
          <p:cNvSpPr txBox="1"/>
          <p:nvPr>
            <p:ph idx="1" type="body"/>
          </p:nvPr>
        </p:nvSpPr>
        <p:spPr>
          <a:xfrm>
            <a:off x="7285575" y="2683600"/>
            <a:ext cx="10362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Outlook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2" y="3077063"/>
            <a:ext cx="1831675" cy="18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93600" y="3225038"/>
            <a:ext cx="1535700" cy="153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43875" y="215175"/>
            <a:ext cx="3923900" cy="223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